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67CC-B20B-4E24-A8E3-0A562103BCAE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FAE0-C47C-4E8A-970D-FD9D099803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10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67CC-B20B-4E24-A8E3-0A562103BCAE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FAE0-C47C-4E8A-970D-FD9D099803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07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67CC-B20B-4E24-A8E3-0A562103BCAE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FAE0-C47C-4E8A-970D-FD9D099803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9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67CC-B20B-4E24-A8E3-0A562103BCAE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FAE0-C47C-4E8A-970D-FD9D099803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82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67CC-B20B-4E24-A8E3-0A562103BCAE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FAE0-C47C-4E8A-970D-FD9D099803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7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67CC-B20B-4E24-A8E3-0A562103BCAE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FAE0-C47C-4E8A-970D-FD9D099803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35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67CC-B20B-4E24-A8E3-0A562103BCAE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FAE0-C47C-4E8A-970D-FD9D099803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0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67CC-B20B-4E24-A8E3-0A562103BCAE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FAE0-C47C-4E8A-970D-FD9D099803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2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67CC-B20B-4E24-A8E3-0A562103BCAE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FAE0-C47C-4E8A-970D-FD9D099803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45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67CC-B20B-4E24-A8E3-0A562103BCAE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FAE0-C47C-4E8A-970D-FD9D099803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70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67CC-B20B-4E24-A8E3-0A562103BCAE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FAE0-C47C-4E8A-970D-FD9D099803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80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267CC-B20B-4E24-A8E3-0A562103BCAE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EFAE0-C47C-4E8A-970D-FD9D099803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52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51413" y="2498461"/>
            <a:ext cx="1902437" cy="37015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44000" tIns="108000" rIns="108000" bIns="108000" rtlCol="0" anchor="t">
            <a:noAutofit/>
          </a:bodyPr>
          <a:lstStyle/>
          <a:p>
            <a:pPr algn="ctr"/>
            <a:r>
              <a:rPr lang="fr-FR" sz="1200" dirty="0"/>
              <a:t> Salade mêlée </a:t>
            </a:r>
          </a:p>
          <a:p>
            <a:pPr algn="ctr"/>
            <a:r>
              <a:rPr lang="fr-FR" sz="1200" dirty="0"/>
              <a:t> Tartine de sardine  à la tomate </a:t>
            </a:r>
          </a:p>
          <a:p>
            <a:pPr algn="ctr"/>
            <a:r>
              <a:rPr lang="fr-FR" sz="1200" dirty="0"/>
              <a:t> Pomelos</a:t>
            </a:r>
          </a:p>
          <a:p>
            <a:pPr algn="ctr"/>
            <a:r>
              <a:rPr lang="fr-FR" sz="1200" dirty="0"/>
              <a:t>*****</a:t>
            </a:r>
          </a:p>
          <a:p>
            <a:pPr algn="ctr"/>
            <a:r>
              <a:rPr lang="fr-FR" sz="1200" dirty="0"/>
              <a:t>Boulettes de bœuf au jus </a:t>
            </a:r>
          </a:p>
          <a:p>
            <a:pPr algn="ctr"/>
            <a:r>
              <a:rPr lang="fr-FR" sz="1200" dirty="0"/>
              <a:t>Filet de colin aux agrumes</a:t>
            </a:r>
          </a:p>
          <a:p>
            <a:pPr algn="ctr"/>
            <a:r>
              <a:rPr lang="fr-FR" sz="1200" dirty="0"/>
              <a:t>*****</a:t>
            </a:r>
          </a:p>
          <a:p>
            <a:pPr algn="ctr"/>
            <a:r>
              <a:rPr lang="fr-FR" sz="1200" dirty="0"/>
              <a:t>Couscous</a:t>
            </a:r>
          </a:p>
          <a:p>
            <a:pPr algn="ctr"/>
            <a:r>
              <a:rPr lang="fr-FR" sz="1200" dirty="0"/>
              <a:t>Haricot beurre aux dés de tomates</a:t>
            </a:r>
          </a:p>
          <a:p>
            <a:pPr algn="ctr"/>
            <a:r>
              <a:rPr lang="fr-FR" sz="1200" dirty="0"/>
              <a:t>*****</a:t>
            </a:r>
          </a:p>
          <a:p>
            <a:pPr algn="ctr"/>
            <a:r>
              <a:rPr lang="fr-FR" sz="1200" dirty="0"/>
              <a:t>Camembert </a:t>
            </a:r>
          </a:p>
          <a:p>
            <a:pPr algn="ctr"/>
            <a:r>
              <a:rPr lang="fr-FR" sz="1200" dirty="0"/>
              <a:t> Yaourt nature sucré  Yaourt aromatisé </a:t>
            </a:r>
          </a:p>
          <a:p>
            <a:pPr algn="ctr"/>
            <a:r>
              <a:rPr lang="fr-FR" sz="1200" dirty="0"/>
              <a:t>*****</a:t>
            </a:r>
          </a:p>
          <a:p>
            <a:pPr algn="ctr"/>
            <a:r>
              <a:rPr lang="fr-FR" sz="1200" dirty="0"/>
              <a:t>Gélifié chocolat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3202919" y="2033913"/>
            <a:ext cx="2027725" cy="3429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36000" rIns="72000" bIns="36000" rtlCol="0" anchor="t" anchorCtr="0"/>
          <a:lstStyle/>
          <a:p>
            <a:pPr algn="ctr"/>
            <a:r>
              <a:rPr lang="fr-FR" sz="1200" dirty="0"/>
              <a:t>Œufs durs </a:t>
            </a:r>
          </a:p>
          <a:p>
            <a:pPr algn="ctr"/>
            <a:r>
              <a:rPr lang="fr-FR" sz="1200" dirty="0"/>
              <a:t> Salade de mâche vinaigrette</a:t>
            </a:r>
          </a:p>
          <a:p>
            <a:pPr algn="ctr"/>
            <a:r>
              <a:rPr lang="fr-FR" sz="1200" dirty="0"/>
              <a:t>Salade coleslaw</a:t>
            </a:r>
          </a:p>
          <a:p>
            <a:pPr algn="ctr"/>
            <a:r>
              <a:rPr lang="fr-FR" sz="1200" dirty="0"/>
              <a:t>*****</a:t>
            </a:r>
          </a:p>
          <a:p>
            <a:pPr algn="ctr"/>
            <a:r>
              <a:rPr lang="fr-FR" sz="1200" dirty="0"/>
              <a:t>saucisse de Toulouse</a:t>
            </a:r>
          </a:p>
          <a:p>
            <a:pPr algn="ctr"/>
            <a:r>
              <a:rPr lang="fr-FR" sz="1200" dirty="0"/>
              <a:t>Chipolata</a:t>
            </a:r>
          </a:p>
          <a:p>
            <a:pPr algn="ctr"/>
            <a:r>
              <a:rPr lang="fr-FR" sz="1200" dirty="0"/>
              <a:t>  Saumonette sauce provençale</a:t>
            </a:r>
          </a:p>
          <a:p>
            <a:pPr algn="ctr"/>
            <a:r>
              <a:rPr lang="fr-FR" sz="1200" dirty="0"/>
              <a:t>*****</a:t>
            </a:r>
          </a:p>
          <a:p>
            <a:pPr algn="ctr"/>
            <a:r>
              <a:rPr lang="fr-FR" sz="1200" dirty="0"/>
              <a:t>Lentilles cuisinées Ratatouille</a:t>
            </a:r>
          </a:p>
          <a:p>
            <a:pPr algn="ctr"/>
            <a:r>
              <a:rPr lang="fr-FR" sz="1200" dirty="0"/>
              <a:t>*****</a:t>
            </a:r>
          </a:p>
          <a:p>
            <a:pPr algn="ctr"/>
            <a:r>
              <a:rPr lang="fr-FR" sz="1200" dirty="0"/>
              <a:t>Emmental </a:t>
            </a:r>
          </a:p>
          <a:p>
            <a:pPr algn="ctr"/>
            <a:r>
              <a:rPr lang="fr-FR" sz="1200" dirty="0"/>
              <a:t> Yaourt nature sucré  Yaourt aromatisé</a:t>
            </a:r>
          </a:p>
          <a:p>
            <a:pPr algn="ctr"/>
            <a:r>
              <a:rPr lang="fr-FR" sz="1200" dirty="0"/>
              <a:t>*****</a:t>
            </a:r>
          </a:p>
          <a:p>
            <a:pPr algn="ctr"/>
            <a:r>
              <a:rPr lang="fr-FR" sz="1200" dirty="0"/>
              <a:t>tartes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253885" y="2065345"/>
            <a:ext cx="1959035" cy="38613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44000" tIns="36000" rIns="72000" bIns="36000" rtlCol="0" anchor="t"/>
          <a:lstStyle/>
          <a:p>
            <a:pPr algn="ctr"/>
            <a:r>
              <a:rPr lang="fr-FR" sz="1200" dirty="0"/>
              <a:t> Salade iceberg au fromage </a:t>
            </a:r>
          </a:p>
          <a:p>
            <a:pPr algn="ctr"/>
            <a:r>
              <a:rPr lang="fr-FR" sz="1200" dirty="0"/>
              <a:t> Saucisson à l ail </a:t>
            </a:r>
          </a:p>
          <a:p>
            <a:pPr algn="ctr"/>
            <a:r>
              <a:rPr lang="fr-FR" sz="1200" dirty="0"/>
              <a:t> Céleri rave râpé au citron</a:t>
            </a:r>
          </a:p>
          <a:p>
            <a:pPr algn="ctr"/>
            <a:r>
              <a:rPr lang="fr-FR" sz="1200" dirty="0"/>
              <a:t>*****</a:t>
            </a:r>
          </a:p>
          <a:p>
            <a:pPr algn="ctr"/>
            <a:r>
              <a:rPr lang="fr-FR" sz="1200" dirty="0"/>
              <a:t>Saute d agneau  marengo</a:t>
            </a:r>
          </a:p>
          <a:p>
            <a:pPr algn="ctr"/>
            <a:r>
              <a:rPr lang="fr-FR" sz="1200" dirty="0"/>
              <a:t>Filet de merlu sauce ciboulette</a:t>
            </a:r>
          </a:p>
          <a:p>
            <a:pPr algn="ctr"/>
            <a:r>
              <a:rPr lang="fr-FR" sz="1200" dirty="0"/>
              <a:t>*****</a:t>
            </a:r>
          </a:p>
          <a:p>
            <a:pPr algn="ctr"/>
            <a:r>
              <a:rPr lang="fr-FR" sz="1200" dirty="0"/>
              <a:t>pommes de terre vapeur </a:t>
            </a:r>
          </a:p>
          <a:p>
            <a:pPr algn="ctr"/>
            <a:r>
              <a:rPr lang="fr-FR" sz="1200" dirty="0"/>
              <a:t> Brocolis</a:t>
            </a:r>
          </a:p>
          <a:p>
            <a:pPr algn="ctr"/>
            <a:r>
              <a:rPr lang="fr-FR" sz="1200" dirty="0"/>
              <a:t>*****</a:t>
            </a:r>
          </a:p>
          <a:p>
            <a:pPr algn="ctr"/>
            <a:r>
              <a:rPr lang="fr-FR" sz="1200" dirty="0"/>
              <a:t>Fromage fondu frais  Yaourt aromatisé </a:t>
            </a:r>
          </a:p>
          <a:p>
            <a:pPr algn="ctr"/>
            <a:r>
              <a:rPr lang="fr-FR" sz="1200" dirty="0"/>
              <a:t> Yaourt nature sucré</a:t>
            </a:r>
          </a:p>
          <a:p>
            <a:pPr algn="ctr"/>
            <a:r>
              <a:rPr lang="fr-FR" sz="1200" dirty="0"/>
              <a:t>*****</a:t>
            </a:r>
          </a:p>
          <a:p>
            <a:pPr algn="ctr"/>
            <a:r>
              <a:rPr lang="fr-FR" sz="1200" dirty="0"/>
              <a:t>Dessert pommes bananes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8683238" y="2769020"/>
            <a:ext cx="1899140" cy="37015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4000" tIns="36000" rIns="72000" bIns="36000" rtlCol="0" anchor="t"/>
          <a:lstStyle/>
          <a:p>
            <a:pPr algn="ctr"/>
            <a:r>
              <a:rPr lang="fr-FR" sz="1200" dirty="0"/>
              <a:t>Concombre à la menthe  friand</a:t>
            </a:r>
          </a:p>
          <a:p>
            <a:pPr algn="ctr"/>
            <a:r>
              <a:rPr lang="fr-FR" sz="1200" dirty="0"/>
              <a:t>Potage du jardinier </a:t>
            </a:r>
          </a:p>
          <a:p>
            <a:pPr algn="ctr"/>
            <a:r>
              <a:rPr lang="fr-FR" sz="1200" dirty="0"/>
              <a:t>*****</a:t>
            </a:r>
          </a:p>
          <a:p>
            <a:pPr algn="ctr"/>
            <a:r>
              <a:rPr lang="fr-FR" sz="1200" dirty="0"/>
              <a:t>Steak hache sauce provençale</a:t>
            </a:r>
          </a:p>
          <a:p>
            <a:pPr algn="ctr"/>
            <a:r>
              <a:rPr lang="fr-FR" sz="1200" dirty="0"/>
              <a:t>Nuggets de poisson </a:t>
            </a:r>
          </a:p>
          <a:p>
            <a:pPr algn="ctr"/>
            <a:r>
              <a:rPr lang="fr-FR" sz="1200" dirty="0"/>
              <a:t>Sauce béarnaise </a:t>
            </a:r>
          </a:p>
          <a:p>
            <a:pPr algn="ctr"/>
            <a:r>
              <a:rPr lang="fr-FR" sz="1200" dirty="0"/>
              <a:t>*****</a:t>
            </a:r>
          </a:p>
          <a:p>
            <a:pPr algn="ctr"/>
            <a:r>
              <a:rPr lang="fr-FR" sz="1200" dirty="0"/>
              <a:t> frites</a:t>
            </a:r>
          </a:p>
          <a:p>
            <a:pPr algn="ctr"/>
            <a:r>
              <a:rPr lang="fr-FR" sz="1200" dirty="0"/>
              <a:t>Légumes sautés aux oignons</a:t>
            </a:r>
          </a:p>
          <a:p>
            <a:pPr algn="ctr"/>
            <a:r>
              <a:rPr lang="fr-FR" sz="1200" dirty="0"/>
              <a:t>*****</a:t>
            </a:r>
          </a:p>
          <a:p>
            <a:pPr algn="ctr"/>
            <a:r>
              <a:rPr lang="fr-FR" sz="1200" dirty="0"/>
              <a:t>Cantal </a:t>
            </a:r>
          </a:p>
          <a:p>
            <a:pPr algn="ctr"/>
            <a:r>
              <a:rPr lang="fr-FR" sz="1200" dirty="0"/>
              <a:t>Yaourt aromatisé  Yaourt nature sucré</a:t>
            </a:r>
          </a:p>
          <a:p>
            <a:pPr algn="ctr"/>
            <a:r>
              <a:rPr lang="fr-FR" sz="1200" dirty="0"/>
              <a:t>*****</a:t>
            </a:r>
          </a:p>
          <a:p>
            <a:pPr algn="ctr"/>
            <a:r>
              <a:rPr lang="fr-FR" sz="1200" dirty="0"/>
              <a:t>Tartes Bourdaloue (poire)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756402" y="245240"/>
            <a:ext cx="4826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MENU DU 18 au 19 janvier 2021              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829" y="222372"/>
            <a:ext cx="3295650" cy="119062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3" cstate="print"/>
          <a:srcRect l="2088" t="25077" r="2835" b="26923"/>
          <a:stretch/>
        </p:blipFill>
        <p:spPr>
          <a:xfrm>
            <a:off x="3827952" y="5601810"/>
            <a:ext cx="2488222" cy="1256190"/>
          </a:xfrm>
          <a:prstGeom prst="rect">
            <a:avLst/>
          </a:prstGeom>
        </p:spPr>
      </p:pic>
      <p:sp>
        <p:nvSpPr>
          <p:cNvPr id="15" name="Ellipse 14"/>
          <p:cNvSpPr/>
          <p:nvPr/>
        </p:nvSpPr>
        <p:spPr>
          <a:xfrm>
            <a:off x="680793" y="1761243"/>
            <a:ext cx="1380392" cy="58029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LUNDI</a:t>
            </a:r>
          </a:p>
        </p:txBody>
      </p:sp>
      <p:sp>
        <p:nvSpPr>
          <p:cNvPr id="16" name="Ellipse 15"/>
          <p:cNvSpPr/>
          <p:nvPr/>
        </p:nvSpPr>
        <p:spPr>
          <a:xfrm>
            <a:off x="3545749" y="1370153"/>
            <a:ext cx="1380391" cy="55391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MARDI</a:t>
            </a:r>
          </a:p>
        </p:txBody>
      </p:sp>
      <p:sp>
        <p:nvSpPr>
          <p:cNvPr id="17" name="Ellipse 16"/>
          <p:cNvSpPr/>
          <p:nvPr/>
        </p:nvSpPr>
        <p:spPr>
          <a:xfrm>
            <a:off x="6318107" y="1263533"/>
            <a:ext cx="1345223" cy="58029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JEUDI</a:t>
            </a:r>
          </a:p>
        </p:txBody>
      </p:sp>
      <p:sp>
        <p:nvSpPr>
          <p:cNvPr id="18" name="Ellipse 17"/>
          <p:cNvSpPr/>
          <p:nvPr/>
        </p:nvSpPr>
        <p:spPr>
          <a:xfrm>
            <a:off x="8751071" y="1928352"/>
            <a:ext cx="1692520" cy="6374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VENDREDI</a:t>
            </a:r>
          </a:p>
        </p:txBody>
      </p:sp>
    </p:spTree>
    <p:extLst>
      <p:ext uri="{BB962C8B-B14F-4D97-AF65-F5344CB8AC3E}">
        <p14:creationId xmlns:p14="http://schemas.microsoft.com/office/powerpoint/2010/main" val="34867577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171</Words>
  <Application>Microsoft Office PowerPoint</Application>
  <PresentationFormat>Grand écran</PresentationFormat>
  <Paragraphs>61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Buge</dc:creator>
  <cp:lastModifiedBy>Alexandra LUNA</cp:lastModifiedBy>
  <cp:revision>38</cp:revision>
  <cp:lastPrinted>2020-09-21T13:05:31Z</cp:lastPrinted>
  <dcterms:created xsi:type="dcterms:W3CDTF">2020-06-11T07:09:54Z</dcterms:created>
  <dcterms:modified xsi:type="dcterms:W3CDTF">2021-01-18T07:50:59Z</dcterms:modified>
</cp:coreProperties>
</file>